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6"/>
  </p:notesMasterIdLst>
  <p:sldIdLst>
    <p:sldId id="317" r:id="rId2"/>
    <p:sldId id="261" r:id="rId3"/>
    <p:sldId id="318" r:id="rId4"/>
    <p:sldId id="319" r:id="rId5"/>
    <p:sldId id="260" r:id="rId6"/>
    <p:sldId id="263" r:id="rId7"/>
    <p:sldId id="265" r:id="rId8"/>
    <p:sldId id="320" r:id="rId9"/>
    <p:sldId id="363" r:id="rId10"/>
    <p:sldId id="325" r:id="rId11"/>
    <p:sldId id="342" r:id="rId12"/>
    <p:sldId id="355" r:id="rId13"/>
    <p:sldId id="356" r:id="rId14"/>
    <p:sldId id="353" r:id="rId15"/>
    <p:sldId id="290" r:id="rId16"/>
    <p:sldId id="362" r:id="rId17"/>
    <p:sldId id="276" r:id="rId18"/>
    <p:sldId id="280" r:id="rId19"/>
    <p:sldId id="357" r:id="rId20"/>
    <p:sldId id="358" r:id="rId21"/>
    <p:sldId id="359" r:id="rId22"/>
    <p:sldId id="361" r:id="rId23"/>
    <p:sldId id="360" r:id="rId24"/>
    <p:sldId id="33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458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8ED1D4-D046-4578-AA8E-168818933D84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B992D-B4F0-4C61-95B5-1FC1D913C9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442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73A9-2AB6-41A8-A76C-8BE30491C086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80079-1C59-40AF-9F67-D6E50DC9BF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73A9-2AB6-41A8-A76C-8BE30491C086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80079-1C59-40AF-9F67-D6E50DC9BF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73A9-2AB6-41A8-A76C-8BE30491C086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80079-1C59-40AF-9F67-D6E50DC9BF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73A9-2AB6-41A8-A76C-8BE30491C086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80079-1C59-40AF-9F67-D6E50DC9BF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73A9-2AB6-41A8-A76C-8BE30491C086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80079-1C59-40AF-9F67-D6E50DC9BF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73A9-2AB6-41A8-A76C-8BE30491C086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80079-1C59-40AF-9F67-D6E50DC9BF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73A9-2AB6-41A8-A76C-8BE30491C086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80079-1C59-40AF-9F67-D6E50DC9BF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73A9-2AB6-41A8-A76C-8BE30491C086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80079-1C59-40AF-9F67-D6E50DC9BF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73A9-2AB6-41A8-A76C-8BE30491C086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80079-1C59-40AF-9F67-D6E50DC9BF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73A9-2AB6-41A8-A76C-8BE30491C086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80079-1C59-40AF-9F67-D6E50DC9BF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73A9-2AB6-41A8-A76C-8BE30491C086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80079-1C59-40AF-9F67-D6E50DC9BF6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973A9-2AB6-41A8-A76C-8BE30491C086}" type="datetimeFigureOut">
              <a:rPr lang="ru-RU" smtClean="0"/>
              <a:pPr/>
              <a:t>14.01.2020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80079-1C59-40AF-9F67-D6E50DC9BF6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60" y="-99392"/>
            <a:ext cx="927328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080" y="260648"/>
            <a:ext cx="8229600" cy="1719064"/>
          </a:xfrm>
        </p:spPr>
        <p:txBody>
          <a:bodyPr>
            <a:prstTxWarp prst="textTriangleInverted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ШМО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учителей физической культуры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4266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www.edu21.cap.ru/home/4618/ban_ner/sport_klub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484784"/>
            <a:ext cx="8229600" cy="265030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Наши достижения</a:t>
            </a:r>
            <a:br>
              <a:rPr lang="ru-RU" sz="6000" b="1" spc="50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6000" b="1" spc="50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2019-2020 </a:t>
            </a:r>
            <a:r>
              <a:rPr lang="ru-RU" sz="6000" b="1" spc="50" dirty="0" err="1" smtClean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уч.год</a:t>
            </a: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6546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www.edu21.cap.ru/home/4618/ban_ner/sport_klub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116632"/>
            <a:ext cx="8229600" cy="1398786"/>
          </a:xfrm>
        </p:spPr>
        <p:txBody>
          <a:bodyPr>
            <a:normAutofit/>
          </a:bodyPr>
          <a:lstStyle/>
          <a:p>
            <a:r>
              <a:rPr lang="ru-RU" sz="3600" dirty="0" smtClean="0"/>
              <a:t>6 сентября </a:t>
            </a:r>
            <a:br>
              <a:rPr lang="ru-RU" sz="3600" dirty="0" smtClean="0"/>
            </a:br>
            <a:r>
              <a:rPr lang="ru-RU" sz="3600" dirty="0" smtClean="0"/>
              <a:t>День Здоровья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55679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Нормы ГТО сдали 246 учеников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3" y="2081194"/>
            <a:ext cx="7128792" cy="474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20" y="-1"/>
            <a:ext cx="5382307" cy="3588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096" y="3423134"/>
            <a:ext cx="5168604" cy="3445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97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0" y="464840"/>
            <a:ext cx="8892480" cy="592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96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100" y="-99392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III </a:t>
            </a: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место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ГТО</a:t>
            </a:r>
            <a:endParaRPr lang="ru-RU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604" y="1268626"/>
            <a:ext cx="5712718" cy="380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22" y="1268626"/>
            <a:ext cx="3701498" cy="555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696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www.edu21.cap.ru/home/4618/ban_ner/sport_klub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III 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место</a:t>
            </a:r>
            <a:b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b="1" dirty="0" smtClean="0"/>
              <a:t> </a:t>
            </a:r>
            <a:r>
              <a:rPr lang="ru-RU" sz="3600" b="1" dirty="0" smtClean="0"/>
              <a:t>Спортивное ориентирование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3600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637" y="1208493"/>
            <a:ext cx="652872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5297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84375"/>
            <a:ext cx="2682875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230" y="1196752"/>
            <a:ext cx="2640013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691" y="1622743"/>
            <a:ext cx="2713037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95" y="3826193"/>
            <a:ext cx="3646487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18221" y="274875"/>
            <a:ext cx="67120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Осенняя эстафета в рамках предмета ОБЖ</a:t>
            </a:r>
          </a:p>
        </p:txBody>
      </p:sp>
    </p:spTree>
    <p:extLst>
      <p:ext uri="{BB962C8B-B14F-4D97-AF65-F5344CB8AC3E}">
        <p14:creationId xmlns:p14="http://schemas.microsoft.com/office/powerpoint/2010/main" val="891281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edu21.cap.ru/home/4618/ban_ner/sport_klub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Всероссийская Олимпиада школьников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Школьный этап</a:t>
            </a:r>
          </a:p>
          <a:p>
            <a:pPr algn="ctr">
              <a:buNone/>
            </a:pPr>
            <a:r>
              <a:rPr lang="ru-RU" dirty="0" smtClean="0"/>
              <a:t> приняли участие 38 ученик</a:t>
            </a:r>
          </a:p>
          <a:p>
            <a:endParaRPr lang="ru-RU" dirty="0"/>
          </a:p>
          <a:p>
            <a:pPr algn="ctr">
              <a:buNone/>
            </a:pPr>
            <a:r>
              <a:rPr lang="ru-RU" dirty="0" smtClean="0"/>
              <a:t>Муниципальный этап</a:t>
            </a:r>
          </a:p>
          <a:p>
            <a:pPr algn="ctr">
              <a:buNone/>
            </a:pPr>
            <a:r>
              <a:rPr lang="ru-RU" dirty="0" smtClean="0"/>
              <a:t>приняло участие </a:t>
            </a:r>
            <a:r>
              <a:rPr lang="ru-RU" dirty="0"/>
              <a:t>7</a:t>
            </a:r>
            <a:r>
              <a:rPr lang="ru-RU" dirty="0" smtClean="0"/>
              <a:t> учеников  </a:t>
            </a:r>
            <a:endParaRPr lang="ru-RU" dirty="0"/>
          </a:p>
        </p:txBody>
      </p:sp>
    </p:spTree>
  </p:cSld>
  <p:clrMapOvr>
    <a:masterClrMapping/>
  </p:clrMapOvr>
  <p:transition advTm="10281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edu21.cap.ru/home/4618/ban_ner/sport_klub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Победители и Призёры муниципального этапа Всероссийской Олимпиады </a:t>
            </a:r>
            <a:b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 Физической культуре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199" y="1916832"/>
            <a:ext cx="8229600" cy="403244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None/>
            </a:pPr>
            <a:endParaRPr lang="ru-RU" sz="2400" dirty="0" smtClean="0"/>
          </a:p>
          <a:p>
            <a:r>
              <a:rPr lang="ru-RU" sz="2400" dirty="0" smtClean="0"/>
              <a:t>Кондратьев Алексей 10а  – победитель - учитель Урюпина Е.А.</a:t>
            </a:r>
          </a:p>
          <a:p>
            <a:r>
              <a:rPr lang="ru-RU" sz="2400" dirty="0" smtClean="0"/>
              <a:t>Яковлев Арсений 10а – призер - учитель Урюпина Е.А. </a:t>
            </a:r>
            <a:endParaRPr lang="ru-RU" sz="2400" dirty="0"/>
          </a:p>
          <a:p>
            <a:r>
              <a:rPr lang="ru-RU" sz="2400" dirty="0" smtClean="0"/>
              <a:t>Федорова Алена 10а – призер – учитель Урюпина Е.А</a:t>
            </a:r>
          </a:p>
          <a:p>
            <a:r>
              <a:rPr lang="ru-RU" sz="2400" dirty="0" smtClean="0"/>
              <a:t>Ы – призер – учитель Смирнова Е.А.</a:t>
            </a:r>
          </a:p>
          <a:p>
            <a:r>
              <a:rPr lang="ru-RU" sz="2400" dirty="0" smtClean="0"/>
              <a:t>Ы – призер – учитель </a:t>
            </a:r>
            <a:r>
              <a:rPr lang="ru-RU" sz="2400" dirty="0" err="1" smtClean="0"/>
              <a:t>Зяблов</a:t>
            </a:r>
            <a:r>
              <a:rPr lang="ru-RU" sz="2400" dirty="0" smtClean="0"/>
              <a:t> А.Н.  </a:t>
            </a:r>
            <a:endParaRPr lang="ru-RU" sz="2400" dirty="0"/>
          </a:p>
        </p:txBody>
      </p:sp>
    </p:spTree>
  </p:cSld>
  <p:clrMapOvr>
    <a:masterClrMapping/>
  </p:clrMapOvr>
  <p:transition advTm="1525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3376" y="239450"/>
            <a:ext cx="8640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октябре и ноябре прошли школьные «Президентские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состязания» среди 4-11 классов.</a:t>
            </a: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Победители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«А» класс</a:t>
            </a:r>
          </a:p>
          <a:p>
            <a:pPr marL="0" indent="0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            5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«В» класс</a:t>
            </a:r>
          </a:p>
          <a:p>
            <a:pPr marL="0" indent="0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            6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«Б» класс</a:t>
            </a:r>
          </a:p>
          <a:p>
            <a:pPr marL="0" indent="0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            7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«А» класс </a:t>
            </a:r>
          </a:p>
          <a:p>
            <a:pPr marL="0" indent="0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            8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«А» класс</a:t>
            </a:r>
          </a:p>
          <a:p>
            <a:pPr marL="0" indent="0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            9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«А» класс</a:t>
            </a:r>
          </a:p>
          <a:p>
            <a:pPr marL="0" indent="0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            10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«А» класс</a:t>
            </a:r>
          </a:p>
          <a:p>
            <a:pPr marL="0" indent="0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            11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«А» класс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58152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edu21.cap.ru/home/4618/ban_ner/sport_klub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Тема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19672" y="1700807"/>
            <a:ext cx="6048672" cy="309634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/>
              <a:t>             </a:t>
            </a:r>
          </a:p>
          <a:p>
            <a:pPr algn="ctr">
              <a:buNone/>
            </a:pPr>
            <a:r>
              <a:rPr lang="ru-RU" dirty="0"/>
              <a:t>«Повышение профессиональной компетентности педагога для достижения оптимальных результатов обучения»</a:t>
            </a:r>
          </a:p>
        </p:txBody>
      </p:sp>
    </p:spTree>
  </p:cSld>
  <p:clrMapOvr>
    <a:masterClrMapping/>
  </p:clrMapOvr>
  <p:transition advTm="512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0138" y="332656"/>
            <a:ext cx="52291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Военизированная эстафета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178" y="3284984"/>
            <a:ext cx="4542822" cy="3407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8" y="967042"/>
            <a:ext cx="4992555" cy="3744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310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3360" y="139224"/>
            <a:ext cx="785727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Новогодние «Веселые старты» во 2 классах </a:t>
            </a:r>
            <a:endParaRPr lang="ru-RU" sz="30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57445"/>
            <a:ext cx="4383142" cy="328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 descr="C:\Users\user\Desktop\Снимок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837202"/>
            <a:ext cx="3606197" cy="345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4" y="817694"/>
            <a:ext cx="5243318" cy="345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532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52736"/>
            <a:ext cx="7999413" cy="565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63073" y="202248"/>
            <a:ext cx="47452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Поздравляем с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Золотой свадьбой - 50 лет вместе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53449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260648"/>
            <a:ext cx="6048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Наше спортивное поколение </a:t>
            </a:r>
            <a:endParaRPr lang="ru-RU" sz="28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39" y="825114"/>
            <a:ext cx="4032448" cy="2891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25114"/>
            <a:ext cx="3195874" cy="4261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49450"/>
            <a:ext cx="2413123" cy="2928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34788"/>
            <a:ext cx="2897066" cy="2943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775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edu21.cap.ru/home/4618/ban_ner/sport_klub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29600" cy="1143000"/>
          </a:xfrm>
        </p:spPr>
        <p:txBody>
          <a:bodyPr>
            <a:prstTxWarp prst="textStop">
              <a:avLst/>
            </a:prstTxWarp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edu21.cap.ru/home/4618/ban_ner/sport_klub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Цели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772816"/>
            <a:ext cx="7992888" cy="33123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Повышение </a:t>
            </a:r>
            <a:r>
              <a:rPr lang="ru-RU" dirty="0"/>
              <a:t>профессиональной компетентности педагогов для достижения оптимальных результатов обучения.</a:t>
            </a:r>
          </a:p>
        </p:txBody>
      </p:sp>
    </p:spTree>
  </p:cSld>
  <p:clrMapOvr>
    <a:masterClrMapping/>
  </p:clrMapOvr>
  <p:transition advTm="12328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edu21.cap.ru/home/4618/ban_ner/sport_klub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Задачи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55000" lnSpcReduction="20000"/>
          </a:bodyPr>
          <a:lstStyle/>
          <a:p>
            <a:r>
              <a:rPr lang="ru-RU" dirty="0" smtClean="0"/>
              <a:t>Совершенствование </a:t>
            </a:r>
            <a:r>
              <a:rPr lang="ru-RU" dirty="0"/>
              <a:t>педагогического мастерства учителя через внедрение в учебный процесс новых современных форм физической культуры</a:t>
            </a:r>
          </a:p>
          <a:p>
            <a:r>
              <a:rPr lang="ru-RU" dirty="0" smtClean="0"/>
              <a:t>Повышение </a:t>
            </a:r>
            <a:r>
              <a:rPr lang="ru-RU" dirty="0"/>
              <a:t>качества обучения через повышение профессионализма учителя.</a:t>
            </a:r>
          </a:p>
          <a:p>
            <a:r>
              <a:rPr lang="ru-RU" dirty="0" smtClean="0"/>
              <a:t>3Использование </a:t>
            </a:r>
            <a:r>
              <a:rPr lang="ru-RU" dirty="0"/>
              <a:t>современных образовательных технологий в урочной и внеурочной деятельности в соответствии с требованиями ФГОС.</a:t>
            </a:r>
          </a:p>
          <a:p>
            <a:r>
              <a:rPr lang="ru-RU" dirty="0" smtClean="0"/>
              <a:t>Продолжить </a:t>
            </a:r>
            <a:r>
              <a:rPr lang="ru-RU" dirty="0"/>
              <a:t>внедрение Всероссийского физкультурно-спортивного комплекса «Готов к труду и обороне» (ГТО).</a:t>
            </a:r>
          </a:p>
          <a:p>
            <a:r>
              <a:rPr lang="ru-RU" dirty="0" smtClean="0"/>
              <a:t> </a:t>
            </a:r>
            <a:r>
              <a:rPr lang="ru-RU" dirty="0"/>
              <a:t>Совершенствовать формы организации самостоятельной и проектной деятельности учащихся на уроках.</a:t>
            </a:r>
          </a:p>
          <a:p>
            <a:r>
              <a:rPr lang="ru-RU" dirty="0" smtClean="0"/>
              <a:t> </a:t>
            </a:r>
            <a:r>
              <a:rPr lang="ru-RU" dirty="0"/>
              <a:t>Продолжать работу с одарёнными детьми.</a:t>
            </a:r>
          </a:p>
          <a:p>
            <a:r>
              <a:rPr lang="ru-RU" dirty="0" smtClean="0"/>
              <a:t>Продолжить </a:t>
            </a:r>
            <a:r>
              <a:rPr lang="ru-RU" dirty="0"/>
              <a:t>работу по совершенствованию педагогического мастерства учителей, их профессионального уровня.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</a:pP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5969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edu21.cap.ru/home/4618/ban_ner/sport_klub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Формы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методической работы: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62500" lnSpcReduction="20000"/>
          </a:bodyPr>
          <a:lstStyle/>
          <a:p>
            <a:r>
              <a:rPr lang="ru-RU" dirty="0"/>
              <a:t>Внедрять в работу учителей методики современного преподавания физической культуры в условиях реализации ФГОС</a:t>
            </a:r>
          </a:p>
          <a:p>
            <a:r>
              <a:rPr lang="ru-RU" dirty="0" smtClean="0"/>
              <a:t>Изучить </a:t>
            </a:r>
            <a:r>
              <a:rPr lang="ru-RU" dirty="0"/>
              <a:t>инновационные технологии в обучении предмета.</a:t>
            </a:r>
          </a:p>
          <a:p>
            <a:r>
              <a:rPr lang="ru-RU" dirty="0" smtClean="0"/>
              <a:t>Проводить </a:t>
            </a:r>
            <a:r>
              <a:rPr lang="ru-RU" dirty="0"/>
              <a:t>открытые уроки по вопросам методики преподавания предметов.</a:t>
            </a:r>
          </a:p>
          <a:p>
            <a:r>
              <a:rPr lang="ru-RU" dirty="0" smtClean="0"/>
              <a:t>Участвовать </a:t>
            </a:r>
            <a:r>
              <a:rPr lang="ru-RU" dirty="0"/>
              <a:t>в профессиональных конкурсах.</a:t>
            </a:r>
          </a:p>
          <a:p>
            <a:r>
              <a:rPr lang="ru-RU" dirty="0" smtClean="0"/>
              <a:t>Участвовать </a:t>
            </a:r>
            <a:r>
              <a:rPr lang="ru-RU" dirty="0"/>
              <a:t>в работе педагогических советов, научно-практических конференций, районных семинаров.</a:t>
            </a:r>
          </a:p>
          <a:p>
            <a:r>
              <a:rPr lang="ru-RU" dirty="0" smtClean="0"/>
              <a:t>Использовать </a:t>
            </a:r>
            <a:r>
              <a:rPr lang="ru-RU" dirty="0"/>
              <a:t>опыт передовых учителей.</a:t>
            </a:r>
          </a:p>
          <a:p>
            <a:r>
              <a:rPr lang="ru-RU" dirty="0" smtClean="0"/>
              <a:t>Обобщить </a:t>
            </a:r>
            <a:r>
              <a:rPr lang="ru-RU" dirty="0"/>
              <a:t>и распространить опыт работы учителей ШМО.</a:t>
            </a:r>
          </a:p>
          <a:p>
            <a:r>
              <a:rPr lang="ru-RU" dirty="0" smtClean="0"/>
              <a:t>Повысить </a:t>
            </a:r>
            <a:r>
              <a:rPr lang="ru-RU" dirty="0"/>
              <a:t>свою квалификацию, обучаясь в различных очных и дистанционных курсах по повышению квалификации учителей.</a:t>
            </a:r>
          </a:p>
        </p:txBody>
      </p:sp>
    </p:spTree>
  </p:cSld>
  <p:clrMapOvr>
    <a:masterClrMapping/>
  </p:clrMapOvr>
  <p:transition advTm="15671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edu21.cap.ru/home/4618/ban_ner/sport_klub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288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40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Основные </a:t>
            </a: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направления 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работы </a:t>
            </a: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ШМО 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ru-RU" dirty="0" smtClean="0"/>
              <a:t>использование </a:t>
            </a:r>
            <a:r>
              <a:rPr lang="ru-RU" dirty="0"/>
              <a:t>новых педагогических технологий на уроках физической культуры для повышения качества двигательных умений, навыков, теоретических знаний </a:t>
            </a:r>
            <a:r>
              <a:rPr lang="ru-RU" dirty="0" smtClean="0"/>
              <a:t>учащихся;</a:t>
            </a:r>
            <a:endParaRPr lang="ru-RU" dirty="0"/>
          </a:p>
          <a:p>
            <a:r>
              <a:rPr lang="ru-RU" dirty="0" smtClean="0"/>
              <a:t>методы </a:t>
            </a:r>
            <a:r>
              <a:rPr lang="ru-RU" dirty="0"/>
              <a:t>сохранения здоровья учащихся в школе и в </a:t>
            </a:r>
            <a:r>
              <a:rPr lang="ru-RU" dirty="0" smtClean="0"/>
              <a:t>семье;</a:t>
            </a:r>
            <a:endParaRPr lang="ru-RU" dirty="0"/>
          </a:p>
          <a:p>
            <a:r>
              <a:rPr lang="ru-RU" dirty="0" smtClean="0"/>
              <a:t>формы </a:t>
            </a:r>
            <a:r>
              <a:rPr lang="ru-RU" dirty="0"/>
              <a:t>организации урока и внеурочных  занятий по физической </a:t>
            </a:r>
            <a:r>
              <a:rPr lang="ru-RU" dirty="0" smtClean="0"/>
              <a:t>культуре.</a:t>
            </a:r>
            <a:endParaRPr lang="ru-RU" dirty="0"/>
          </a:p>
        </p:txBody>
      </p:sp>
    </p:spTree>
  </p:cSld>
  <p:clrMapOvr>
    <a:masterClrMapping/>
  </p:clrMapOvr>
  <p:transition advTm="13391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edu21.cap.ru/home/4618/ban_ner/sport_klub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Состав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199" y="1628800"/>
            <a:ext cx="8229600" cy="4525963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dirty="0" err="1" smtClean="0"/>
              <a:t>Зяблов</a:t>
            </a:r>
            <a:r>
              <a:rPr lang="ru-RU" dirty="0" smtClean="0"/>
              <a:t> А.Н. – высшая </a:t>
            </a:r>
            <a:r>
              <a:rPr lang="ru-RU" dirty="0"/>
              <a:t>категория</a:t>
            </a:r>
          </a:p>
          <a:p>
            <a:r>
              <a:rPr lang="ru-RU" dirty="0" err="1" smtClean="0"/>
              <a:t>Домущей</a:t>
            </a:r>
            <a:r>
              <a:rPr lang="ru-RU" dirty="0" smtClean="0"/>
              <a:t> Е.И. – высшая</a:t>
            </a:r>
            <a:r>
              <a:rPr lang="en-US" dirty="0" smtClean="0"/>
              <a:t> </a:t>
            </a:r>
            <a:r>
              <a:rPr lang="ru-RU" dirty="0" smtClean="0"/>
              <a:t> </a:t>
            </a:r>
            <a:r>
              <a:rPr lang="ru-RU" dirty="0"/>
              <a:t>категория</a:t>
            </a:r>
          </a:p>
          <a:p>
            <a:r>
              <a:rPr lang="ru-RU" dirty="0" smtClean="0"/>
              <a:t>Смирнова Е.А. –</a:t>
            </a:r>
            <a:r>
              <a:rPr lang="en-US" dirty="0" smtClean="0"/>
              <a:t> </a:t>
            </a:r>
            <a:r>
              <a:rPr lang="ru-RU" dirty="0" smtClean="0"/>
              <a:t>первая категория</a:t>
            </a:r>
            <a:endParaRPr lang="ru-RU" dirty="0"/>
          </a:p>
          <a:p>
            <a:r>
              <a:rPr lang="ru-RU" dirty="0" smtClean="0"/>
              <a:t>Урюпина Е.А. – высшая</a:t>
            </a:r>
            <a:r>
              <a:rPr lang="en-US" dirty="0" smtClean="0"/>
              <a:t> </a:t>
            </a:r>
            <a:r>
              <a:rPr lang="ru-RU" dirty="0" smtClean="0"/>
              <a:t> </a:t>
            </a:r>
            <a:r>
              <a:rPr lang="ru-RU" dirty="0" smtClean="0"/>
              <a:t>категория</a:t>
            </a:r>
          </a:p>
          <a:p>
            <a:r>
              <a:rPr lang="ru-RU" dirty="0" smtClean="0"/>
              <a:t>Рустамов Р.Н. – высшая категория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ransition advTm="7312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edu21.cap.ru/home/4618/ban_ner/sport_klub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852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i.mycdn.me/image?id=304974805514&amp;plc=WEB&amp;tkn=*kR_TgYS2c59xqBC7nyM-MPIaOKc&amp;fn=sqr_28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36467"/>
            <a:ext cx="2808312" cy="3521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687" y="3336467"/>
            <a:ext cx="2808312" cy="3484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370" y="113148"/>
            <a:ext cx="2808312" cy="350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687" y="12122"/>
            <a:ext cx="2808312" cy="3521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170" y="3432656"/>
            <a:ext cx="2607023" cy="332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15656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8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75082" y="292078"/>
            <a:ext cx="30266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2018-2019 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гг.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85" y="1012159"/>
            <a:ext cx="8208912" cy="2869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85010" y="3429000"/>
            <a:ext cx="1686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 ученика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6925" y="3429000"/>
            <a:ext cx="18655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ученика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12160" y="3432593"/>
            <a:ext cx="2223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100 учеников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8933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1313</TotalTime>
  <Words>444</Words>
  <Application>Microsoft Office PowerPoint</Application>
  <PresentationFormat>Экран (4:3)</PresentationFormat>
  <Paragraphs>76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ШМО учителей физической культуры</vt:lpstr>
      <vt:lpstr>  Тема</vt:lpstr>
      <vt:lpstr>Цели</vt:lpstr>
      <vt:lpstr>Задачи</vt:lpstr>
      <vt:lpstr>Формы  методической работы: </vt:lpstr>
      <vt:lpstr> Основные направления  работы ШМО  </vt:lpstr>
      <vt:lpstr>Состав </vt:lpstr>
      <vt:lpstr>Презентация PowerPoint</vt:lpstr>
      <vt:lpstr>Презентация PowerPoint</vt:lpstr>
      <vt:lpstr>Наши достижения 2019-2020 уч.год </vt:lpstr>
      <vt:lpstr>6 сентября  День Здоровья</vt:lpstr>
      <vt:lpstr>Презентация PowerPoint</vt:lpstr>
      <vt:lpstr>Презентация PowerPoint</vt:lpstr>
      <vt:lpstr>III место ГТО</vt:lpstr>
      <vt:lpstr>III место  Спортивное ориентирование </vt:lpstr>
      <vt:lpstr>Презентация PowerPoint</vt:lpstr>
      <vt:lpstr>Всероссийская Олимпиада школьников</vt:lpstr>
      <vt:lpstr>Победители и Призёры муниципального этапа Всероссийской Олимпиады  по Физической культуре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системной работы в урочное и внеурочное время</dc:title>
  <dc:creator>uzer</dc:creator>
  <cp:lastModifiedBy>user</cp:lastModifiedBy>
  <cp:revision>314</cp:revision>
  <dcterms:created xsi:type="dcterms:W3CDTF">2017-06-15T14:34:45Z</dcterms:created>
  <dcterms:modified xsi:type="dcterms:W3CDTF">2020-01-14T18:58:52Z</dcterms:modified>
</cp:coreProperties>
</file>